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96F1-B47A-FACF-CDF3-4E4BD2A8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289561"/>
            <a:ext cx="8676222" cy="1558459"/>
          </a:xfrm>
        </p:spPr>
        <p:txBody>
          <a:bodyPr anchor="t"/>
          <a:lstStyle/>
          <a:p>
            <a:r>
              <a:rPr lang="en-US" dirty="0"/>
              <a:t>INTRODUCTION TO VERTICAL TRANSPORTATION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F6E5C-2F2E-DB75-49E3-33687BDEF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480" y="2000420"/>
            <a:ext cx="5273040" cy="351645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2458FE6-4F02-EEBE-EF7E-C436EC536527}"/>
              </a:ext>
            </a:extLst>
          </p:cNvPr>
          <p:cNvSpPr txBox="1">
            <a:spLocks/>
          </p:cNvSpPr>
          <p:nvPr/>
        </p:nvSpPr>
        <p:spPr>
          <a:xfrm>
            <a:off x="464820" y="5996938"/>
            <a:ext cx="11262360" cy="3352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BUILT ENVIRONMENT GROUP ©  2025</a:t>
            </a:r>
          </a:p>
        </p:txBody>
      </p:sp>
    </p:spTree>
    <p:extLst>
      <p:ext uri="{BB962C8B-B14F-4D97-AF65-F5344CB8AC3E}">
        <p14:creationId xmlns:p14="http://schemas.microsoft.com/office/powerpoint/2010/main" val="120587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803E007-64E9-902E-E54B-027F6D0E38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66" y="2667000"/>
            <a:ext cx="597069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F84FF67-A43D-C97F-61BC-6F8B1FFDBB36}"/>
              </a:ext>
            </a:extLst>
          </p:cNvPr>
          <p:cNvSpPr txBox="1">
            <a:spLocks/>
          </p:cNvSpPr>
          <p:nvPr/>
        </p:nvSpPr>
        <p:spPr>
          <a:xfrm>
            <a:off x="3109066" y="285581"/>
            <a:ext cx="8676222" cy="1558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WHAT IS MEANT BY VERTICAL TRANSPORTATION (</a:t>
            </a:r>
            <a:r>
              <a:rPr lang="en-US" dirty="0" err="1"/>
              <a:t>vt</a:t>
            </a:r>
            <a:r>
              <a:rPr lang="en-US" dirty="0"/>
              <a:t>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C16935-E5EC-B4C8-2554-2950DDC1ED5B}"/>
              </a:ext>
            </a:extLst>
          </p:cNvPr>
          <p:cNvSpPr txBox="1"/>
          <p:nvPr/>
        </p:nvSpPr>
        <p:spPr>
          <a:xfrm>
            <a:off x="1059895" y="2254873"/>
            <a:ext cx="10069033" cy="3948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LAYOUT, SPECIFICATION, PERFORMANCE, AND MAINTENANCE OF: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ELEVATORS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ESCALATORS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WALKWAYS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WHEELCHAIR LIFTS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MATERIAL LIFTS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DUMBWAITERS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LULA ELEVATORS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RESIDENTIAL ELEVATORS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86DC59-DA6F-F6A3-DDBA-79CA7C844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9846"/>
            <a:ext cx="2636520" cy="175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8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7332C-A512-77D7-D042-2D7B177D1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0E4F9D0-4D3B-065B-0639-BD87A6EEA30F}"/>
              </a:ext>
            </a:extLst>
          </p:cNvPr>
          <p:cNvSpPr txBox="1">
            <a:spLocks/>
          </p:cNvSpPr>
          <p:nvPr/>
        </p:nvSpPr>
        <p:spPr>
          <a:xfrm>
            <a:off x="3007569" y="299731"/>
            <a:ext cx="8676222" cy="1558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WHY IS VT IMPORTANT?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B13287-293D-0F81-6EC8-886F5122D07A}"/>
              </a:ext>
            </a:extLst>
          </p:cNvPr>
          <p:cNvSpPr txBox="1"/>
          <p:nvPr/>
        </p:nvSpPr>
        <p:spPr>
          <a:xfrm>
            <a:off x="1054923" y="2301787"/>
            <a:ext cx="991203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VT EQUIPMENT IS OFTEN TAKEN FOR GRANTED. WHEN IT FAILS THE DISRUPTIVE IMPACTS ARE:</a:t>
            </a:r>
          </a:p>
          <a:p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IMMEDIATE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DANGEROUS, ESPECIALLY FOR BUILDINGS THAT PROVIDE CRITICAL SERVICES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TAKE A LONG TO REMEDY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VERY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PRO-ACTIVE, MANAGED APPROACH TO OVERSIGHT AND UPGRADES IS POSSIBLE WITH THE ASSISTANCE OF TBEG.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9D719B-08E9-22E6-E866-AFA463621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99846"/>
            <a:ext cx="2636520" cy="175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6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7BE0A-BBD8-FE18-A46B-B62CAC4FE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0860DE7-8BFE-E292-4143-6FE9DBFE21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66" y="2667000"/>
            <a:ext cx="597069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9C8581D-5046-B7D6-A7AC-CE1D06121913}"/>
              </a:ext>
            </a:extLst>
          </p:cNvPr>
          <p:cNvSpPr txBox="1">
            <a:spLocks/>
          </p:cNvSpPr>
          <p:nvPr/>
        </p:nvSpPr>
        <p:spPr>
          <a:xfrm>
            <a:off x="3109066" y="285581"/>
            <a:ext cx="8676222" cy="1558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WHAT VERTICAL TRANSPORTATION (</a:t>
            </a:r>
            <a:r>
              <a:rPr lang="en-US" dirty="0" err="1"/>
              <a:t>vt</a:t>
            </a:r>
            <a:r>
              <a:rPr lang="en-US" dirty="0"/>
              <a:t>) services are available?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52A44D-1465-0202-F97A-9283E0BC2C23}"/>
              </a:ext>
            </a:extLst>
          </p:cNvPr>
          <p:cNvSpPr txBox="1"/>
          <p:nvPr/>
        </p:nvSpPr>
        <p:spPr>
          <a:xfrm>
            <a:off x="1059895" y="2224095"/>
            <a:ext cx="10069033" cy="401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NEW CONSTRUCTION</a:t>
            </a:r>
          </a:p>
          <a:p>
            <a:pPr>
              <a:lnSpc>
                <a:spcPct val="150000"/>
              </a:lnSpc>
            </a:pPr>
            <a:r>
              <a:rPr lang="en-US" dirty="0"/>
              <a:t>FULL DESIGN LIFECYCLE FROM CONCEPT THROUGH CONSTRUCTION ADMIN., INCLUDING: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CONCEPTUAL DESIGN NARRATIVES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TRAFFIC ANALYSIS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LOCATIONS, HOW MANY, TYPE, HOW FAST, WHAT FUNCTIONALITY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SPECIFICATIONS FROM SCHEMATIC DESIGN THROUGH CONSTRUCTION DOCS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RELATED WORK COORDINATION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HVAC, PLUMBING, ELECTRICAL, LIFE SYSTEMS, LOW VOLTAGE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 COMMENATRY, BUDGETARY PRICING, BID REVIEW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F3E7FB-AC3A-5B81-EDB5-7141C933C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9846"/>
            <a:ext cx="2636520" cy="175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6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458D9-A3F9-52C4-36FD-31FB1F557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B1EDAC1-C87B-2C20-30D9-E5137B4341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66" y="2667000"/>
            <a:ext cx="597069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1AC07D-0983-F8F9-30A0-9BA51C81038D}"/>
              </a:ext>
            </a:extLst>
          </p:cNvPr>
          <p:cNvSpPr txBox="1">
            <a:spLocks/>
          </p:cNvSpPr>
          <p:nvPr/>
        </p:nvSpPr>
        <p:spPr>
          <a:xfrm>
            <a:off x="3109066" y="285581"/>
            <a:ext cx="8676222" cy="1558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WHAT VERTICAL TRANSPORTATION (</a:t>
            </a:r>
            <a:r>
              <a:rPr lang="en-US" dirty="0" err="1"/>
              <a:t>vt</a:t>
            </a:r>
            <a:r>
              <a:rPr lang="en-US" dirty="0"/>
              <a:t>) services are available?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4DACD-F542-5651-4143-162A79ECF8B0}"/>
              </a:ext>
            </a:extLst>
          </p:cNvPr>
          <p:cNvSpPr txBox="1"/>
          <p:nvPr/>
        </p:nvSpPr>
        <p:spPr>
          <a:xfrm>
            <a:off x="1059895" y="2151586"/>
            <a:ext cx="10069033" cy="442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SERVICE/ CAPITAL PLANNING AUDITS</a:t>
            </a:r>
          </a:p>
          <a:p>
            <a:pPr>
              <a:lnSpc>
                <a:spcPct val="150000"/>
              </a:lnSpc>
            </a:pPr>
            <a:r>
              <a:rPr lang="en-US" dirty="0"/>
              <a:t>REPORT WHICH PROVIDES THE BASIS FOR FUTURE MODERNIZATION SCOPE. IT INCLUDES: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ON-SITE AUDIT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WRITTEN REPORT WHICH HIGHLIGHTS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REVIEW OF CURRENT SERVICE PROVIDER PERFORMANCE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CODE DEFICIENCIES INCLUDING EMERGENCY ACTION REQUIRED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EQUIPMENT LIFE REMAINING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OPTIONS FOR FUTURE REMEDIAL OR MODERNIZATION WORK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BUDGET PRICING AND SCHEDULING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ONGOING MANAGEMENT AND REPORTING, INCLUING KPI’S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A80FEA-3E29-6789-1A6A-0E1FD8822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9846"/>
            <a:ext cx="2636520" cy="175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6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ED5E1-1E8C-2C9A-0A84-9484C7179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6EDF855-6C9B-F015-AB6C-76BB706CE3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66" y="2667000"/>
            <a:ext cx="597069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C42442-29D4-3210-C536-75CFF373FF14}"/>
              </a:ext>
            </a:extLst>
          </p:cNvPr>
          <p:cNvSpPr txBox="1">
            <a:spLocks/>
          </p:cNvSpPr>
          <p:nvPr/>
        </p:nvSpPr>
        <p:spPr>
          <a:xfrm>
            <a:off x="3109066" y="285581"/>
            <a:ext cx="8676222" cy="1558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WHAT VERTICAL TRANSPORTATION (</a:t>
            </a:r>
            <a:r>
              <a:rPr lang="en-US" dirty="0" err="1"/>
              <a:t>vt</a:t>
            </a:r>
            <a:r>
              <a:rPr lang="en-US" dirty="0"/>
              <a:t>) services are available?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B7E899-C177-885E-61F5-6070320E9465}"/>
              </a:ext>
            </a:extLst>
          </p:cNvPr>
          <p:cNvSpPr txBox="1"/>
          <p:nvPr/>
        </p:nvSpPr>
        <p:spPr>
          <a:xfrm>
            <a:off x="1059895" y="2196690"/>
            <a:ext cx="10069033" cy="401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MODERNIZATION SERVICES</a:t>
            </a:r>
          </a:p>
          <a:p>
            <a:pPr>
              <a:lnSpc>
                <a:spcPct val="150000"/>
              </a:lnSpc>
            </a:pPr>
            <a:r>
              <a:rPr lang="en-US" dirty="0"/>
              <a:t>FULL AUDIT, REQUEST FOR PRICING AND CONSTRUCTION MANAGEMENT SERVICES INCLUDING: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RFP PACKAGES INCLUDING BIDDING INSTRUCTIONS, SPECIFICATIONS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RELATED WORK COORDINATION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HVAC, PLUMBING, ELECTRICAL, LIFE SYSTEMS, LOW VOLTAGE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VE COMMENTARY, BID REVIEW INCLUDING CLARIFICATIONS/EXCEPTIONS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CONTRACT COORDINATION AND REVIEW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PROJECT LIFECYCLE FINANCIAL MANAGEMENT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2E4767-C968-2438-6BE8-C2D4AEAF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9846"/>
            <a:ext cx="2636520" cy="175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38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4431</TotalTime>
  <Words>296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INTRODUCTION TO VERTICAL TRANSPORTATION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NICK WHITE</dc:creator>
  <cp:lastModifiedBy>NICK WHITE</cp:lastModifiedBy>
  <cp:revision>5</cp:revision>
  <dcterms:created xsi:type="dcterms:W3CDTF">2025-02-28T02:56:39Z</dcterms:created>
  <dcterms:modified xsi:type="dcterms:W3CDTF">2025-03-28T17:59:30Z</dcterms:modified>
</cp:coreProperties>
</file>